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88" r:id="rId4"/>
    <p:sldId id="289" r:id="rId5"/>
    <p:sldId id="290" r:id="rId6"/>
    <p:sldId id="291" r:id="rId7"/>
    <p:sldId id="292" r:id="rId8"/>
    <p:sldId id="285" r:id="rId9"/>
    <p:sldId id="286" r:id="rId10"/>
  </p:sldIdLst>
  <p:sldSz cx="9144000" cy="5715000" type="screen16x10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8308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56616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34924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13231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91539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69847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48155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26462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Rutkowski" initials="MR" lastIdx="2" clrIdx="0">
    <p:extLst>
      <p:ext uri="{19B8F6BF-5375-455C-9EA6-DF929625EA0E}">
        <p15:presenceInfo xmlns:p15="http://schemas.microsoft.com/office/powerpoint/2012/main" userId="Mariusz Rutkowski" providerId="None"/>
      </p:ext>
    </p:extLst>
  </p:cmAuthor>
  <p:cmAuthor id="2" name="Pawel Krzeczunowicz" initials="PK" lastIdx="2" clrIdx="1">
    <p:extLst>
      <p:ext uri="{19B8F6BF-5375-455C-9EA6-DF929625EA0E}">
        <p15:presenceInfo xmlns:p15="http://schemas.microsoft.com/office/powerpoint/2012/main" userId="b360de1e4054c7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F5C"/>
    <a:srgbClr val="C80835"/>
    <a:srgbClr val="EE6508"/>
    <a:srgbClr val="FDC70C"/>
    <a:srgbClr val="88BD23"/>
    <a:srgbClr val="F06608"/>
    <a:srgbClr val="DC093A"/>
    <a:srgbClr val="E9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074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1pPr>
    <a:lvl2pPr indent="8915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2pPr>
    <a:lvl3pPr indent="178308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3pPr>
    <a:lvl4pPr indent="267462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4pPr>
    <a:lvl5pPr indent="356616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5pPr>
    <a:lvl6pPr indent="445770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6pPr>
    <a:lvl7pPr indent="53492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7pPr>
    <a:lvl8pPr indent="624077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8pPr>
    <a:lvl9pPr indent="713231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941609"/>
            <a:ext cx="8239126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072913"/>
            <a:ext cx="8239127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009663"/>
            <a:ext cx="8239125" cy="793750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050351"/>
            <a:ext cx="8239125" cy="16142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448304"/>
            <a:ext cx="8239125" cy="301732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3442575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448106"/>
            <a:ext cx="7575020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058275"/>
            <a:ext cx="7828558" cy="1598450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5910263" y="423334"/>
            <a:ext cx="2789662" cy="2479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5062539" y="1657615"/>
            <a:ext cx="3914775" cy="5062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52388" y="206375"/>
            <a:ext cx="6229350" cy="5191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500063" y="-2301875"/>
            <a:ext cx="10144125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433386" y="-539750"/>
            <a:ext cx="10029825" cy="66745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2968625"/>
            <a:ext cx="8239125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5" y="460891"/>
            <a:ext cx="8238233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4837463"/>
            <a:ext cx="8239125" cy="46539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4114800" y="-84667"/>
            <a:ext cx="4554314" cy="588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529168"/>
            <a:ext cx="3667125" cy="245094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2941908"/>
            <a:ext cx="3667125" cy="224392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3667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1770211"/>
            <a:ext cx="3667125" cy="344026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4572000" y="-169694"/>
            <a:ext cx="4093828" cy="6064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3667125" cy="597958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889125"/>
            <a:ext cx="8239127" cy="193675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89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958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1770210"/>
            <a:ext cx="8239125" cy="34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0033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8"/>
            <a:ext cx="9144000" cy="283528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5200" dirty="0">
                <a:solidFill>
                  <a:schemeClr val="bg1"/>
                </a:solidFill>
                <a:latin typeface="Montserrat ExtraBold" pitchFamily="2" charset="-18"/>
              </a:rPr>
              <a:t>Inauguracja Krajowej Sieci Obszarów Wiejskich +</a:t>
            </a:r>
          </a:p>
          <a:p>
            <a:pPr algn="ctr"/>
            <a:endParaRPr lang="pl-PL" sz="54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Warszawa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, 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21 </a:t>
            </a:r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czerwca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2023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r.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64B41A2F-ED76-42F8-937F-E4263E2741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0" y="4660803"/>
            <a:ext cx="1515002" cy="707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Warsztaty z klimatem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Cele zrealizowanej operacji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2298644"/>
            <a:ext cx="3949555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69875" indent="-269875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Wzmacnianie świadomości ekologicznej, bioróżnorodności, </a:t>
            </a:r>
            <a:r>
              <a:rPr lang="pl-PL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biogospodarki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b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i rolnictwa ekologicznego oraz kreowania postaw proekologicznych wśród dzieci </a:t>
            </a:r>
            <a:b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 terenów wiejskich.</a:t>
            </a:r>
          </a:p>
          <a:p>
            <a:pPr marL="269875" indent="-269875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269875" indent="-269875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Promocja ochrony przyrody.</a:t>
            </a:r>
          </a:p>
          <a:p>
            <a:pPr marL="269875" indent="-269875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269875" indent="-269875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Rozwój wśród dzieci wiejskich poczucia odpowiedzialności za środowisko.</a:t>
            </a:r>
            <a:endParaRPr lang="pl-PL" sz="105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914EEF7A-9113-4F9F-8419-A0B15D041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32" y="1607526"/>
            <a:ext cx="2796079" cy="39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Warsztaty z klimatem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Zakres zrealizowanej operacji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1836979"/>
            <a:ext cx="3949555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Uczestnicy</a:t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Dzieci w wielu 6-10 lat, mieszkające na terenach wiejskich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 województw: mazowieckiego, zachodniopomorskiego, wielkopolskiego i kujawsko-pomorskiego. </a:t>
            </a: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1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Forma zajęć</a:t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5-dniowe warsztaty wykorzystujące gry, zabawy oraz proste doświadczenia, dzięki którym dzieci poznawały mechanizmy zachodzące w przyrodzie, dowiedziały się czym jest woda, z czego składa się gleba, jakie zwierzęta dzikie są pożyteczne na obszarach wiejskich, jak chronić powietrze, skąd rośliny czerpią wodę oraz jak i po co segregować śmieci. Dzieci odwiedziły także zagrody edukacyjne oraz gospodarstwa ekologiczne.</a:t>
            </a: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1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Miejsce realizacji</a:t>
            </a: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Warsztaty odbywały się w szkołach, świetlicach wiejskich, gminnych ośrodkach kultury i bibliotekach.</a:t>
            </a:r>
            <a:endParaRPr lang="pl-PL" sz="11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D8BE9974-3CA3-47FF-B2FB-A46F0A99C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4" y="1654275"/>
            <a:ext cx="3853542" cy="38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41E91CB4-D983-4567-868F-9AA5302E3BBF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/>
      </p:pic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B5A16C9C-021F-4688-A8C1-E48EC1E0286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18344"/>
          <a:stretch>
            <a:fillRect/>
          </a:stretch>
        </p:blipFill>
        <p:spPr/>
      </p:pic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D463F6C5-1E33-4587-B39E-C1FC7B67633A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4724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34A6DE4-7858-43DC-B0D7-63A54D18C919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12036"/>
          <a:stretch>
            <a:fillRect/>
          </a:stretch>
        </p:blipFill>
        <p:spPr/>
      </p:pic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FC7AB81B-B3D9-45C7-9C88-89B6E456A13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3" b="16683"/>
          <a:stretch>
            <a:fillRect/>
          </a:stretch>
        </p:blipFill>
        <p:spPr/>
      </p:pic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E3EBFFBF-2CEF-41BC-AB39-8C3DD413DD4E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r="24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1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E9FE147-AA87-4993-9D95-E23034FD42A6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10010"/>
          <a:stretch>
            <a:fillRect/>
          </a:stretch>
        </p:blipFill>
        <p:spPr/>
      </p:pic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B8E954EE-1545-4B57-A676-F12457919B5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r="7791"/>
          <a:stretch>
            <a:fillRect/>
          </a:stretch>
        </p:blipFill>
        <p:spPr/>
      </p:pic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C16C0885-09D2-453A-B130-5275881379EF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21002"/>
          <a:stretch>
            <a:fillRect/>
          </a:stretch>
        </p:blipFill>
        <p:spPr>
          <a:xfrm>
            <a:off x="5143500" y="1662113"/>
            <a:ext cx="3914775" cy="5062537"/>
          </a:xfrm>
        </p:spPr>
      </p:pic>
    </p:spTree>
    <p:extLst>
      <p:ext uri="{BB962C8B-B14F-4D97-AF65-F5344CB8AC3E}">
        <p14:creationId xmlns:p14="http://schemas.microsoft.com/office/powerpoint/2010/main" val="31689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779C246-B37B-4F09-94C0-8E1EB68BBEB8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/>
      </p:pic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7C23A80F-F2EE-408B-B9A8-3122EB7DA4C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18344"/>
          <a:stretch>
            <a:fillRect/>
          </a:stretch>
        </p:blipFill>
        <p:spPr/>
      </p:pic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7929C7BC-8DA2-4403-B61F-DAA01B92DC5C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21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42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Warsztaty z klimatem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Rezultaty osiągniętej operacji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B30517D-7CB4-E468-1BF4-A04B93CB4305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387ECD-CD9F-9A3F-F5A4-02BBF8048A5F}"/>
              </a:ext>
            </a:extLst>
          </p:cNvPr>
          <p:cNvSpPr txBox="1"/>
          <p:nvPr/>
        </p:nvSpPr>
        <p:spPr>
          <a:xfrm>
            <a:off x="11389" y="1782823"/>
            <a:ext cx="4572000" cy="3657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Przeprowadzenie 12 warsztatów dla 179 dzieci z terenów wiejskich wzmacniających świadomość ekologiczną, kreujących postawy proekologiczne, poszerzających wiedzę z zakresu bioróżnorodności i działania gospodarstw ekologicznych.</a:t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endParaRPr lang="pl-PL" sz="11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Wzmocnienie u 179 dzieci z terenów wiejskich świadomości ekologicznej, podniesienie wiedzy z zakresu bioróżnorodności i rolnictwa ekologicznego.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Wykształcenie postaw proekologicznych w społecznościach wiejskich u 179 dzieci z terenów wiejskich.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Wzrost podstawowej wiedzy u 179 dzieci z terenów wiejskich dot. funkcjonowania gospodarstwa rolnego, w tym także ekologicznego, zasad zarządzania odpadami, zwłaszcza w gospodarstwie rolnym, odnawialnych źródeł energii oraz sposobów „zatrzymania” wody na wsi.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Przeprowadzenie 12 warsztatów dla 179 dzieci z terenów wiejskich wzmacniających świadomość ekologiczną, kreujących postawy proekologiczne, poszerzających wiedzę z zakresu bioróżnorodności i działania gospodarstw ekologicznych.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C1AFF6A-50E3-4583-87C7-98052FB4F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6" y="1621132"/>
            <a:ext cx="3627030" cy="39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4557132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558363"/>
            <a:ext cx="8239125" cy="344040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itchFamily="2" charset="-18"/>
              </a:rPr>
              <a:t>D</a:t>
            </a:r>
            <a:r>
              <a:rPr lang="pl-PL" sz="5400" dirty="0" err="1">
                <a:solidFill>
                  <a:schemeClr val="bg1"/>
                </a:solidFill>
                <a:latin typeface="Montserrat ExtraBold" pitchFamily="2" charset="-18"/>
              </a:rPr>
              <a:t>zięk</a:t>
            </a:r>
            <a:r>
              <a:rPr lang="en-US" sz="5400" dirty="0" err="1">
                <a:solidFill>
                  <a:schemeClr val="bg1"/>
                </a:solidFill>
                <a:latin typeface="Montserrat ExtraBold" pitchFamily="2" charset="-18"/>
              </a:rPr>
              <a:t>uję</a:t>
            </a:r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 za uwagę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/>
            </a: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/>
            </a: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Fundacja Europejski Fundusz Rozwoju Wsi Polskiej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www.efrwp.pl</a:t>
            </a:r>
          </a:p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D45FAE0-D739-5864-921C-301DC1E7A7B8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8" name="Europejski Fundusz Rolny na rzecz Rozwoju Obszarów Wiejskich: Europa Inwestująca w obszary wiejskie.…">
              <a:extLst>
                <a:ext uri="{FF2B5EF4-FFF2-40B4-BE49-F238E27FC236}">
                  <a16:creationId xmlns:a16="http://schemas.microsoft.com/office/drawing/2014/main" id="{0CA8F103-5FFD-45AA-F85D-69C5A58A0DFA}"/>
                </a:ext>
              </a:extLst>
            </p:cNvPr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000A940-925D-7E86-2375-30A502E2F0B2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C3C9BE80-B8C2-C20D-D270-0D17D6428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58796FE8-9B92-D8C1-20B3-DC240062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2" name="Grafika 11">
                <a:extLst>
                  <a:ext uri="{FF2B5EF4-FFF2-40B4-BE49-F238E27FC236}">
                    <a16:creationId xmlns:a16="http://schemas.microsoft.com/office/drawing/2014/main" id="{17636EBB-8147-9799-8619-8438DDE49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</p:grp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5F2888C8-0B2C-47A2-A0DF-601A79AAD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0" y="4660803"/>
            <a:ext cx="1515002" cy="7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352</Words>
  <Application>Microsoft Office PowerPoint</Application>
  <PresentationFormat>Pokaz na ekranie (16:10)</PresentationFormat>
  <Paragraphs>30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Helvetica Neue</vt:lpstr>
      <vt:lpstr>Helvetica Neue Medium</vt:lpstr>
      <vt:lpstr>Lato Regular</vt:lpstr>
      <vt:lpstr>Montserrat</vt:lpstr>
      <vt:lpstr>Montserrat ExtraBold</vt:lpstr>
      <vt:lpstr>Wingdings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KOBIET WIEJSKICH  „KOBIETY  TO DOBRY  KLIMAT”</dc:title>
  <dc:creator>Dominika Długosz-Dzierżanowska</dc:creator>
  <cp:lastModifiedBy>Oręziak Sylwia</cp:lastModifiedBy>
  <cp:revision>33</cp:revision>
  <dcterms:modified xsi:type="dcterms:W3CDTF">2023-06-15T08:48:59Z</dcterms:modified>
</cp:coreProperties>
</file>